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8" r:id="rId4"/>
    <p:sldId id="272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195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3: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Repérer les inférences </a:t>
            </a:r>
            <a:br>
              <a:rPr lang="fr-FR" sz="4800" b="1" dirty="0"/>
            </a:br>
            <a:r>
              <a:rPr lang="fr-FR" sz="4800" b="1" dirty="0"/>
              <a:t>pour comprendre.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Rituel – 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36734"/>
            <a:ext cx="2100195" cy="601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BECAE5-DAC4-CC15-3809-F41CB9B16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67FB4F2-E2DD-9E89-C63C-C0EE0218D04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1950181"/>
            <a:ext cx="10515600" cy="45606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D’abord elle ne vit rien, parce que les fenêtres étaient fermées ; après quelques moments elle commença à voir que le plancher était tout couvert de sang caillé, et que dans ce sang </a:t>
            </a:r>
            <a:r>
              <a:rPr lang="fr-FR" sz="4400" i="0" u="none" strike="noStrike" baseline="0" dirty="0">
                <a:latin typeface="AGaramondPro-Bold"/>
              </a:rPr>
              <a:t>se miraient </a:t>
            </a:r>
            <a:r>
              <a:rPr lang="fr-FR" sz="4400" b="0" i="0" u="none" strike="noStrike" baseline="0" dirty="0">
                <a:latin typeface="AGaramondPro-Regular"/>
              </a:rPr>
              <a:t>les corps de plusieurs femmes mortes et attachées le long des murs...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7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2621819"/>
            <a:ext cx="10515600" cy="388904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(C’étaient toutes les femmes que la Barbe bleue avait épousées et qu’il avait égorgées l’une après l’autre).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3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2718923"/>
            <a:ext cx="10515600" cy="379194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« Vous avez voulu entrer dans le cabinet ! Eh bien, madame, </a:t>
            </a:r>
            <a:r>
              <a:rPr lang="fr-FR" sz="4800" b="1" i="0" u="none" strike="noStrike" baseline="0" dirty="0">
                <a:latin typeface="AGaramondPro-Bold"/>
              </a:rPr>
              <a:t>vous y entrerez, et irez prendre votre place auprès des dames que vous y avez vues</a:t>
            </a:r>
            <a:r>
              <a:rPr lang="fr-FR" sz="4800" b="0" i="0" u="none" strike="noStrike" baseline="0" dirty="0">
                <a:latin typeface="AGaramondPro-Regular"/>
              </a:rPr>
              <a:t>. »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AACDA32-D027-DB3B-874B-5597E8992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131</Words>
  <Application>Microsoft Office PowerPoint</Application>
  <PresentationFormat>Grand écran</PresentationFormat>
  <Paragraphs>12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AGaramondPro-Bold</vt:lpstr>
      <vt:lpstr>AGaramondPro-Regular</vt:lpstr>
      <vt:lpstr>Arial</vt:lpstr>
      <vt:lpstr>Calibri</vt:lpstr>
      <vt:lpstr>Calibri Light</vt:lpstr>
      <vt:lpstr>MyriadPro-SemiCn</vt:lpstr>
      <vt:lpstr>Thème Office</vt:lpstr>
      <vt:lpstr>Stratégie 3: Repérer les inférences  pour comprendre.</vt:lpstr>
      <vt:lpstr>Extrait 1</vt:lpstr>
      <vt:lpstr>Extrait 2</vt:lpstr>
      <vt:lpstr>Extrait 3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44</cp:revision>
  <dcterms:created xsi:type="dcterms:W3CDTF">2021-07-17T07:25:24Z</dcterms:created>
  <dcterms:modified xsi:type="dcterms:W3CDTF">2022-09-07T22:43:11Z</dcterms:modified>
</cp:coreProperties>
</file>